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9" r:id="rId2"/>
    <p:sldId id="280" r:id="rId3"/>
    <p:sldId id="281" r:id="rId4"/>
    <p:sldId id="282" r:id="rId5"/>
    <p:sldId id="283" r:id="rId6"/>
    <p:sldId id="284" r:id="rId7"/>
    <p:sldId id="277" r:id="rId8"/>
    <p:sldId id="285" r:id="rId9"/>
    <p:sldId id="261" r:id="rId10"/>
    <p:sldId id="260" r:id="rId11"/>
    <p:sldId id="286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583" autoAdjust="0"/>
  </p:normalViewPr>
  <p:slideViewPr>
    <p:cSldViewPr snapToGrid="0" snapToObjects="1">
      <p:cViewPr varScale="1">
        <p:scale>
          <a:sx n="56" d="100"/>
          <a:sy n="56" d="100"/>
        </p:scale>
        <p:origin x="1800" y="72"/>
      </p:cViewPr>
      <p:guideLst>
        <p:guide orient="horz" pos="2160"/>
        <p:guide pos="2880"/>
        <p:guide pos="4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EFD92-B0CB-664C-ADA6-6115638F5114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2E485-D79B-2646-9EFB-4345A736A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9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6wMCkY7kjA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uW1jhxCgx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partner-content/nova/clouds/v/makingofacloud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giftofcuriosity.com/weather-science-how-to-make-a-cloud-in-a-jar/" TargetMode="External"/><Relationship Id="rId4" Type="http://schemas.openxmlformats.org/officeDocument/2006/relationships/hyperlink" Target="https://www.nasa.gov/audience/foreducators/topnav/materials/listbytype/Learning_About_Clouds.html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8HwK2tDL4Y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w8zM8nmm2_s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 the class by showing the following “Clouds Background” video: 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https://www.youtube.com/watch?v=o6wMCkY7kjA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(0:57). As the video plays in the background, ask students to engage in a stand and share based on the following questions: “What comes to mind when you think about clouds?”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E485-D79B-2646-9EFB-4345A736A2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8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</a:t>
            </a:r>
            <a:r>
              <a:rPr lang="en-US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</a:t>
            </a:r>
            <a:r>
              <a:rPr lang="x-non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following video</a:t>
            </a:r>
            <a:r>
              <a:rPr lang="en-US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“How did clouds get their names?,”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outlines the history of and various types of clouds. Video can be found at: </a:t>
            </a:r>
            <a:r>
              <a:rPr lang="en-US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https://www.youtube.com/watch?v=UuW1jhxCgx0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(5:06). 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E485-D79B-2646-9EFB-4345A736A2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51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watch the following video that explains how clouds are made (3:10):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https://www.khanacademy.org/partner-content/nova/clouds/v/makingofacloud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Follow this video with another video by NASA (3:15):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https://www.nasa.gov/audience/foreducators/topnav/materials/listbytype/Learning_About_Clouds.html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x-non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organize students in groups of four, and tell them they will make their own clouds (two different methods). Directions for this activity can be found at: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https://www.giftofcuriosity.com/weather-science-how-to-make-a-cloud-in-a-jar/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E485-D79B-2646-9EFB-4345A736A2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61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watch the following video that explains the history of weather modification (3:45):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https://www.youtube.com/watch?v=f8HwK2tDL4Y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Then have students watch the following video that explains solar radiation management (2:42):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https://www.youtube.com/watch?v=w8zM8nmm2_s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E485-D79B-2646-9EFB-4345A736A2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85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we will learn about an art exhibition titled,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Memory, an Ideal, a Proposition,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York-based artist and designer who is working at the intersection of art, science, and technology.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E485-D79B-2646-9EFB-4345A736A2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1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Garamond" panose="02020404030301010803" pitchFamily="18" charset="0"/>
                <a:cs typeface="Garamond"/>
              </a:rPr>
              <a:t>This work documents an attempt to reassemble three clouds that changed the world.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E485-D79B-2646-9EFB-4345A736A2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61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E485-D79B-2646-9EFB-4345A736A2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07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that one of the clouds she creates, titled “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Proposition”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scheduled to be produced in 2019 eight miles above the ground in Tucson, Arizona as part of a first ever field test in Solar Radiation Management. </a:t>
            </a:r>
          </a:p>
          <a:p>
            <a:endParaRPr lang="en-US" dirty="0" smtClean="0"/>
          </a:p>
          <a:p>
            <a:r>
              <a:rPr lang="en-US" dirty="0" smtClean="0"/>
              <a:t>Image source: hhttp://www.karolinasobecka.com/artwork/cloud-machine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E485-D79B-2646-9EFB-4345A736A2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2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1E1D-3101-774D-ACCE-5AEFF08421F6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FCD4-47A2-3C4C-BCA3-DCD2E991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4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1E1D-3101-774D-ACCE-5AEFF08421F6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FCD4-47A2-3C4C-BCA3-DCD2E991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1E1D-3101-774D-ACCE-5AEFF08421F6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FCD4-47A2-3C4C-BCA3-DCD2E991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0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1E1D-3101-774D-ACCE-5AEFF08421F6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FCD4-47A2-3C4C-BCA3-DCD2E991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5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1E1D-3101-774D-ACCE-5AEFF08421F6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FCD4-47A2-3C4C-BCA3-DCD2E991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1E1D-3101-774D-ACCE-5AEFF08421F6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FCD4-47A2-3C4C-BCA3-DCD2E991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9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1E1D-3101-774D-ACCE-5AEFF08421F6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FCD4-47A2-3C4C-BCA3-DCD2E991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8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1E1D-3101-774D-ACCE-5AEFF08421F6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FCD4-47A2-3C4C-BCA3-DCD2E991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5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1E1D-3101-774D-ACCE-5AEFF08421F6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FCD4-47A2-3C4C-BCA3-DCD2E991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3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1E1D-3101-774D-ACCE-5AEFF08421F6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FCD4-47A2-3C4C-BCA3-DCD2E991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9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1E1D-3101-774D-ACCE-5AEFF08421F6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FCD4-47A2-3C4C-BCA3-DCD2E991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5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B1E1D-3101-774D-ACCE-5AEFF08421F6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EFCD4-47A2-3C4C-BCA3-DCD2E991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3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youtube clouds background vid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722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beck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40"/>
            <a:ext cx="5051059" cy="35305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51059" y="267648"/>
            <a:ext cx="412333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dirty="0">
                <a:latin typeface="Garamond"/>
                <a:cs typeface="Garamond"/>
              </a:rPr>
              <a:t>A memory, an ideal, a proposition</a:t>
            </a:r>
            <a:r>
              <a:rPr lang="en-US" sz="2600" dirty="0">
                <a:latin typeface="Garamond"/>
                <a:cs typeface="Garamond"/>
              </a:rPr>
              <a:t>, Karolina Sobecka, </a:t>
            </a:r>
            <a:r>
              <a:rPr lang="en-US" sz="2600" dirty="0" smtClean="0">
                <a:latin typeface="Garamond"/>
                <a:cs typeface="Garamond"/>
              </a:rPr>
              <a:t>2017. </a:t>
            </a:r>
            <a:r>
              <a:rPr lang="en-US" sz="2600" dirty="0">
                <a:latin typeface="Garamond"/>
                <a:cs typeface="Garamond"/>
              </a:rPr>
              <a:t>Aerosols, water, vacuum pump, books, table, prints. Dimensions variable.</a:t>
            </a:r>
          </a:p>
        </p:txBody>
      </p:sp>
      <p:pic>
        <p:nvPicPr>
          <p:cNvPr id="4" name="Picture 3" descr="Screen Shot 2017-10-23 at 3.15.39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" b="4965"/>
          <a:stretch/>
        </p:blipFill>
        <p:spPr>
          <a:xfrm>
            <a:off x="3305479" y="3507475"/>
            <a:ext cx="5838522" cy="335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7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Tucson, Arizona (2019)</a:t>
            </a:r>
            <a:endParaRPr lang="en-US" dirty="0"/>
          </a:p>
        </p:txBody>
      </p:sp>
      <p:pic>
        <p:nvPicPr>
          <p:cNvPr id="8196" name="Picture 4" descr="overhead_c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499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31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FFFF"/>
                </a:solidFill>
                <a:latin typeface="Garamond"/>
                <a:cs typeface="Garamond"/>
              </a:rPr>
              <a:t>Think-Write-Pair-Share</a:t>
            </a:r>
            <a:endParaRPr lang="en-US" sz="3200" b="1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287" y="1600201"/>
            <a:ext cx="8919713" cy="1608826"/>
          </a:xfrm>
        </p:spPr>
        <p:txBody>
          <a:bodyPr>
            <a:noAutofit/>
          </a:bodyPr>
          <a:lstStyle/>
          <a:p>
            <a:pPr marL="400050" lvl="1" indent="0">
              <a:buNone/>
            </a:pPr>
            <a:r>
              <a:rPr lang="en-US" sz="3500" i="1" dirty="0" smtClean="0">
                <a:solidFill>
                  <a:srgbClr val="FFFFFF"/>
                </a:solidFill>
                <a:latin typeface="Garamond"/>
                <a:cs typeface="Garamond"/>
              </a:rPr>
              <a:t>Should </a:t>
            </a:r>
            <a:r>
              <a:rPr lang="en-US" sz="3500" i="1" dirty="0">
                <a:solidFill>
                  <a:srgbClr val="FFFFFF"/>
                </a:solidFill>
                <a:latin typeface="Garamond"/>
                <a:cs typeface="Garamond"/>
              </a:rPr>
              <a:t>humans be engaging in weather modification</a:t>
            </a:r>
            <a:r>
              <a:rPr lang="en-US" sz="3500" i="1" dirty="0" smtClean="0">
                <a:solidFill>
                  <a:srgbClr val="FFFFFF"/>
                </a:solidFill>
                <a:latin typeface="Garamond"/>
                <a:cs typeface="Garamond"/>
              </a:rPr>
              <a:t>?</a:t>
            </a:r>
            <a:endParaRPr lang="en-US" sz="3500" i="1" dirty="0">
              <a:solidFill>
                <a:srgbClr val="FFFFFF"/>
              </a:solidFill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3500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859299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464" y="2133631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Clouds, Clouds Everywhere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42370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clouds get their names?</a:t>
            </a:r>
            <a:endParaRPr lang="en-US" dirty="0"/>
          </a:p>
        </p:txBody>
      </p:sp>
      <p:pic>
        <p:nvPicPr>
          <p:cNvPr id="2050" name="Picture 2" descr="Image result for How did clouds get their names? - Richard Hambly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10" y="1880559"/>
            <a:ext cx="7600711" cy="400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227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your own Cloud Teller!</a:t>
            </a:r>
            <a:endParaRPr lang="en-US" dirty="0"/>
          </a:p>
        </p:txBody>
      </p:sp>
      <p:pic>
        <p:nvPicPr>
          <p:cNvPr id="3074" name="Picture 2" descr="Image result for GLOBE cloud teller globe.g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15" y="1417638"/>
            <a:ext cx="5344810" cy="535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923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gift of curiosity make a cloud in a j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247" y="224287"/>
            <a:ext cx="3872937" cy="632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9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History of Weather Modification</a:t>
            </a:r>
            <a:endParaRPr lang="en-US" dirty="0"/>
          </a:p>
        </p:txBody>
      </p:sp>
      <p:pic>
        <p:nvPicPr>
          <p:cNvPr id="5122" name="Picture 2" descr="Image result for The History of Weather Modification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59" y="1597965"/>
            <a:ext cx="7924937" cy="445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420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5486" y="281319"/>
            <a:ext cx="7200341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i="1" dirty="0">
                <a:solidFill>
                  <a:schemeClr val="bg1"/>
                </a:solidFill>
                <a:latin typeface="Garamond"/>
                <a:cs typeface="Garamond"/>
              </a:rPr>
              <a:t>A memory, an ideal, a </a:t>
            </a:r>
            <a:r>
              <a:rPr lang="en-US" sz="4500" i="1" dirty="0" smtClean="0">
                <a:solidFill>
                  <a:schemeClr val="bg1"/>
                </a:solidFill>
                <a:latin typeface="Garamond"/>
                <a:cs typeface="Garamond"/>
              </a:rPr>
              <a:t>proposition</a:t>
            </a:r>
          </a:p>
          <a:p>
            <a:pPr algn="ctr"/>
            <a:endParaRPr lang="en-US" sz="4500" i="1" dirty="0" smtClean="0">
              <a:solidFill>
                <a:schemeClr val="bg1"/>
              </a:solidFill>
              <a:latin typeface="Garamond"/>
              <a:cs typeface="Garamond"/>
            </a:endParaRPr>
          </a:p>
          <a:p>
            <a:pPr algn="ctr"/>
            <a:r>
              <a:rPr lang="en-US" sz="4500" dirty="0">
                <a:solidFill>
                  <a:schemeClr val="bg1"/>
                </a:solidFill>
                <a:latin typeface="Garamond"/>
                <a:cs typeface="Garamond"/>
              </a:rPr>
              <a:t>Karolina </a:t>
            </a:r>
            <a:r>
              <a:rPr lang="en-US" sz="4500" dirty="0" err="1" smtClean="0">
                <a:solidFill>
                  <a:schemeClr val="bg1"/>
                </a:solidFill>
                <a:latin typeface="Garamond"/>
                <a:cs typeface="Garamond"/>
              </a:rPr>
              <a:t>Sobecka</a:t>
            </a:r>
            <a:r>
              <a:rPr lang="en-US" sz="4500" dirty="0" smtClean="0">
                <a:solidFill>
                  <a:schemeClr val="bg1"/>
                </a:solidFill>
                <a:latin typeface="Garamond"/>
                <a:cs typeface="Garamond"/>
              </a:rPr>
              <a:t> (2017)</a:t>
            </a:r>
            <a:endParaRPr lang="en-US" sz="4500" dirty="0">
              <a:solidFill>
                <a:schemeClr val="bg1"/>
              </a:solidFill>
              <a:latin typeface="Garamond"/>
              <a:cs typeface="Garamond"/>
            </a:endParaRPr>
          </a:p>
          <a:p>
            <a:pPr algn="ctr"/>
            <a:endParaRPr lang="en-US" sz="4500" i="1" dirty="0">
              <a:solidFill>
                <a:schemeClr val="bg1"/>
              </a:solidFill>
              <a:latin typeface="Garamond"/>
              <a:cs typeface="Garamond"/>
            </a:endParaRPr>
          </a:p>
          <a:p>
            <a:pPr algn="ctr"/>
            <a:endParaRPr lang="en-US" sz="4500" i="1" dirty="0">
              <a:solidFill>
                <a:schemeClr val="bg1"/>
              </a:solidFill>
              <a:latin typeface="Garamond"/>
              <a:cs typeface="Garamond"/>
            </a:endParaRPr>
          </a:p>
        </p:txBody>
      </p:sp>
      <p:pic>
        <p:nvPicPr>
          <p:cNvPr id="7170" name="Picture 2" descr="Image result for Karolina Sobecka A memory, an ideal, a propos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79" y="2967487"/>
            <a:ext cx="5494153" cy="366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0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43235" cy="1143000"/>
          </a:xfrm>
        </p:spPr>
        <p:txBody>
          <a:bodyPr/>
          <a:lstStyle/>
          <a:p>
            <a:r>
              <a:rPr lang="en-US" dirty="0" smtClean="0"/>
              <a:t>Karolina </a:t>
            </a:r>
            <a:r>
              <a:rPr lang="en-US" dirty="0" err="1" smtClean="0"/>
              <a:t>Sobecka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279366" cy="4525963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Garamond" panose="02020404030301010803" pitchFamily="18" charset="0"/>
                <a:cs typeface="Garamond"/>
              </a:rPr>
              <a:t>b</a:t>
            </a:r>
            <a:r>
              <a:rPr lang="en-US" sz="3000" dirty="0">
                <a:latin typeface="Garamond" panose="02020404030301010803" pitchFamily="18" charset="0"/>
                <a:cs typeface="Garamond"/>
              </a:rPr>
              <a:t>. 1977, Warsaw, </a:t>
            </a:r>
            <a:r>
              <a:rPr lang="en-US" sz="3000" dirty="0" smtClean="0">
                <a:latin typeface="Garamond" panose="02020404030301010803" pitchFamily="18" charset="0"/>
                <a:cs typeface="Garamond"/>
              </a:rPr>
              <a:t>Poland</a:t>
            </a:r>
          </a:p>
          <a:p>
            <a:r>
              <a:rPr lang="en-US" sz="3000" dirty="0" smtClean="0">
                <a:latin typeface="Garamond" panose="02020404030301010803" pitchFamily="18" charset="0"/>
              </a:rPr>
              <a:t>BFA: Art </a:t>
            </a:r>
            <a:r>
              <a:rPr lang="en-US" sz="3000" dirty="0">
                <a:latin typeface="Garamond" panose="02020404030301010803" pitchFamily="18" charset="0"/>
              </a:rPr>
              <a:t>Institute of </a:t>
            </a:r>
            <a:r>
              <a:rPr lang="en-US" sz="3000" dirty="0" smtClean="0">
                <a:latin typeface="Garamond" panose="02020404030301010803" pitchFamily="18" charset="0"/>
              </a:rPr>
              <a:t>Chicago</a:t>
            </a:r>
          </a:p>
          <a:p>
            <a:r>
              <a:rPr lang="en-US" sz="3000" dirty="0" smtClean="0">
                <a:latin typeface="Garamond" panose="02020404030301010803" pitchFamily="18" charset="0"/>
              </a:rPr>
              <a:t>MFA:  California </a:t>
            </a:r>
            <a:r>
              <a:rPr lang="en-US" sz="3000" dirty="0">
                <a:latin typeface="Garamond" panose="02020404030301010803" pitchFamily="18" charset="0"/>
              </a:rPr>
              <a:t>Institute of the Arts</a:t>
            </a:r>
            <a:endParaRPr lang="en-US" sz="3000" dirty="0" smtClean="0">
              <a:latin typeface="Garamond" panose="02020404030301010803" pitchFamily="18" charset="0"/>
              <a:cs typeface="Garamond"/>
            </a:endParaRPr>
          </a:p>
          <a:p>
            <a:r>
              <a:rPr lang="en-US" sz="3000" dirty="0" smtClean="0">
                <a:latin typeface="Garamond" panose="02020404030301010803" pitchFamily="18" charset="0"/>
                <a:cs typeface="Garamond"/>
              </a:rPr>
              <a:t>New </a:t>
            </a:r>
            <a:r>
              <a:rPr lang="en-US" sz="3000" dirty="0">
                <a:latin typeface="Garamond" panose="02020404030301010803" pitchFamily="18" charset="0"/>
                <a:cs typeface="Garamond"/>
              </a:rPr>
              <a:t>York-based artist </a:t>
            </a:r>
            <a:endParaRPr lang="en-US" sz="3000" dirty="0" smtClean="0">
              <a:latin typeface="Garamond" panose="02020404030301010803" pitchFamily="18" charset="0"/>
              <a:cs typeface="Garamond"/>
            </a:endParaRPr>
          </a:p>
          <a:p>
            <a:r>
              <a:rPr lang="en-US" sz="3000" dirty="0" smtClean="0">
                <a:latin typeface="Garamond" panose="02020404030301010803" pitchFamily="18" charset="0"/>
                <a:cs typeface="Garamond"/>
              </a:rPr>
              <a:t>works </a:t>
            </a:r>
            <a:r>
              <a:rPr lang="en-US" sz="3000" dirty="0">
                <a:latin typeface="Garamond" panose="02020404030301010803" pitchFamily="18" charset="0"/>
                <a:cs typeface="Garamond"/>
              </a:rPr>
              <a:t>at the intersection of art, science and </a:t>
            </a:r>
            <a:r>
              <a:rPr lang="en-US" sz="3000" dirty="0" smtClean="0">
                <a:latin typeface="Garamond" panose="02020404030301010803" pitchFamily="18" charset="0"/>
                <a:cs typeface="Garamond"/>
              </a:rPr>
              <a:t>technology </a:t>
            </a:r>
          </a:p>
          <a:p>
            <a:r>
              <a:rPr lang="en-US" sz="3000" dirty="0">
                <a:latin typeface="Garamond" panose="02020404030301010803" pitchFamily="18" charset="0"/>
              </a:rPr>
              <a:t>c</a:t>
            </a:r>
            <a:r>
              <a:rPr lang="en-US" sz="3000" dirty="0" smtClean="0">
                <a:latin typeface="Garamond" panose="02020404030301010803" pitchFamily="18" charset="0"/>
              </a:rPr>
              <a:t>reates installations</a:t>
            </a:r>
            <a:r>
              <a:rPr lang="en-US" sz="3000" dirty="0">
                <a:latin typeface="Garamond" panose="02020404030301010803" pitchFamily="18" charset="0"/>
              </a:rPr>
              <a:t>, </a:t>
            </a:r>
            <a:r>
              <a:rPr lang="en-US" sz="3000" dirty="0" smtClean="0">
                <a:latin typeface="Garamond" panose="02020404030301010803" pitchFamily="18" charset="0"/>
              </a:rPr>
              <a:t>videos, animations, mixing new </a:t>
            </a:r>
            <a:r>
              <a:rPr lang="en-US" sz="3000" dirty="0">
                <a:latin typeface="Garamond" panose="02020404030301010803" pitchFamily="18" charset="0"/>
              </a:rPr>
              <a:t>and old </a:t>
            </a:r>
            <a:r>
              <a:rPr lang="en-US" sz="3000" dirty="0" smtClean="0">
                <a:latin typeface="Garamond" panose="02020404030301010803" pitchFamily="18" charset="0"/>
              </a:rPr>
              <a:t>media</a:t>
            </a:r>
            <a:endParaRPr lang="en-US" sz="3000" dirty="0" smtClean="0">
              <a:latin typeface="Garamond" panose="02020404030301010803" pitchFamily="18" charset="0"/>
              <a:cs typeface="Garamond"/>
            </a:endParaRPr>
          </a:p>
        </p:txBody>
      </p:sp>
      <p:pic>
        <p:nvPicPr>
          <p:cNvPr id="6146" name="Picture 2" descr="Image result for Karolina Sobec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366" y="257638"/>
            <a:ext cx="3605542" cy="360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326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71004_17492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419" y="-6425790"/>
            <a:ext cx="9144000" cy="5143500"/>
          </a:xfrm>
          <a:prstGeom prst="rect">
            <a:avLst/>
          </a:prstGeom>
        </p:spPr>
      </p:pic>
      <p:pic>
        <p:nvPicPr>
          <p:cNvPr id="6" name="Picture 5" descr="20171004_17492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28" y="-1"/>
            <a:ext cx="9122771" cy="51315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9432" y="5380672"/>
            <a:ext cx="85298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 dirty="0">
                <a:latin typeface="Garamond"/>
                <a:cs typeface="Garamond"/>
              </a:rPr>
              <a:t>A memory, an ideal, a proposition</a:t>
            </a:r>
            <a:r>
              <a:rPr lang="en-US" sz="3000" dirty="0">
                <a:latin typeface="Garamond"/>
                <a:cs typeface="Garamond"/>
              </a:rPr>
              <a:t>, Karolina Sobecka, </a:t>
            </a:r>
            <a:r>
              <a:rPr lang="en-US" sz="3000" dirty="0" smtClean="0">
                <a:latin typeface="Garamond"/>
                <a:cs typeface="Garamond"/>
              </a:rPr>
              <a:t>2017. </a:t>
            </a:r>
            <a:r>
              <a:rPr lang="en-US" sz="3000" dirty="0">
                <a:latin typeface="Garamond"/>
                <a:cs typeface="Garamond"/>
              </a:rPr>
              <a:t>Aerosols, water, vacuum pump, books, table, prints. Dimensions variable.</a:t>
            </a:r>
          </a:p>
        </p:txBody>
      </p:sp>
    </p:spTree>
    <p:extLst>
      <p:ext uri="{BB962C8B-B14F-4D97-AF65-F5344CB8AC3E}">
        <p14:creationId xmlns:p14="http://schemas.microsoft.com/office/powerpoint/2010/main" val="381920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397</Words>
  <Application>Microsoft Office PowerPoint</Application>
  <PresentationFormat>On-screen Show (4:3)</PresentationFormat>
  <Paragraphs>36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Office Theme</vt:lpstr>
      <vt:lpstr>PowerPoint Presentation</vt:lpstr>
      <vt:lpstr>Clouds, Clouds Everywhere</vt:lpstr>
      <vt:lpstr>How did clouds get their names?</vt:lpstr>
      <vt:lpstr>Make your own Cloud Teller!</vt:lpstr>
      <vt:lpstr>PowerPoint Presentation</vt:lpstr>
      <vt:lpstr>The History of Weather Modification</vt:lpstr>
      <vt:lpstr>PowerPoint Presentation</vt:lpstr>
      <vt:lpstr>Karolina Sobecka</vt:lpstr>
      <vt:lpstr>PowerPoint Presentation</vt:lpstr>
      <vt:lpstr>PowerPoint Presentation</vt:lpstr>
      <vt:lpstr>Tucson, Arizona (2019)</vt:lpstr>
      <vt:lpstr>Think-Write-Pair-Share</vt:lpstr>
    </vt:vector>
  </TitlesOfParts>
  <Company>paulasolimano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Solimano</dc:creator>
  <cp:lastModifiedBy>Cruz, Barbara</cp:lastModifiedBy>
  <cp:revision>42</cp:revision>
  <dcterms:created xsi:type="dcterms:W3CDTF">2017-10-23T13:59:27Z</dcterms:created>
  <dcterms:modified xsi:type="dcterms:W3CDTF">2019-01-22T16:36:40Z</dcterms:modified>
</cp:coreProperties>
</file>